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letter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93" d="100"/>
          <a:sy n="93" d="100"/>
        </p:scale>
        <p:origin x="512" y="2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9DF12-16CA-4EB8-B7C0-FE8DD753976A}" type="datetimeFigureOut">
              <a:rPr lang="es-MX" smtClean="0"/>
              <a:t>17/04/18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3B93E-B750-48D8-8EF2-BCDBAA42C06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70732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9DF12-16CA-4EB8-B7C0-FE8DD753976A}" type="datetimeFigureOut">
              <a:rPr lang="es-MX" smtClean="0"/>
              <a:t>17/04/18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3B93E-B750-48D8-8EF2-BCDBAA42C06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10886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9DF12-16CA-4EB8-B7C0-FE8DD753976A}" type="datetimeFigureOut">
              <a:rPr lang="es-MX" smtClean="0"/>
              <a:t>17/04/18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3B93E-B750-48D8-8EF2-BCDBAA42C06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83101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9DF12-16CA-4EB8-B7C0-FE8DD753976A}" type="datetimeFigureOut">
              <a:rPr lang="es-MX" smtClean="0"/>
              <a:t>17/04/18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3B93E-B750-48D8-8EF2-BCDBAA42C06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48236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9DF12-16CA-4EB8-B7C0-FE8DD753976A}" type="datetimeFigureOut">
              <a:rPr lang="es-MX" smtClean="0"/>
              <a:t>17/04/18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3B93E-B750-48D8-8EF2-BCDBAA42C06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63464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9DF12-16CA-4EB8-B7C0-FE8DD753976A}" type="datetimeFigureOut">
              <a:rPr lang="es-MX" smtClean="0"/>
              <a:t>17/04/18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3B93E-B750-48D8-8EF2-BCDBAA42C06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8311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9DF12-16CA-4EB8-B7C0-FE8DD753976A}" type="datetimeFigureOut">
              <a:rPr lang="es-MX" smtClean="0"/>
              <a:t>17/04/18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3B93E-B750-48D8-8EF2-BCDBAA42C06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51998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9DF12-16CA-4EB8-B7C0-FE8DD753976A}" type="datetimeFigureOut">
              <a:rPr lang="es-MX" smtClean="0"/>
              <a:t>17/04/18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3B93E-B750-48D8-8EF2-BCDBAA42C06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13553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9DF12-16CA-4EB8-B7C0-FE8DD753976A}" type="datetimeFigureOut">
              <a:rPr lang="es-MX" smtClean="0"/>
              <a:t>17/04/18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3B93E-B750-48D8-8EF2-BCDBAA42C06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7263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9DF12-16CA-4EB8-B7C0-FE8DD753976A}" type="datetimeFigureOut">
              <a:rPr lang="es-MX" smtClean="0"/>
              <a:t>17/04/18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3B93E-B750-48D8-8EF2-BCDBAA42C06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80834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9DF12-16CA-4EB8-B7C0-FE8DD753976A}" type="datetimeFigureOut">
              <a:rPr lang="es-MX" smtClean="0"/>
              <a:t>17/04/18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3B93E-B750-48D8-8EF2-BCDBAA42C06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7576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9DF12-16CA-4EB8-B7C0-FE8DD753976A}" type="datetimeFigureOut">
              <a:rPr lang="es-MX" smtClean="0"/>
              <a:t>17/04/18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3B93E-B750-48D8-8EF2-BCDBAA42C06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0447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02826" y="1993999"/>
            <a:ext cx="6858000" cy="2387600"/>
          </a:xfrm>
        </p:spPr>
        <p:txBody>
          <a:bodyPr>
            <a:normAutofit/>
          </a:bodyPr>
          <a:lstStyle/>
          <a:p>
            <a:r>
              <a:rPr lang="es-MX" sz="1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Canadá</a:t>
            </a:r>
            <a:r>
              <a:rPr lang="es-MX" sz="1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2582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24453B96-A7FA-D549-A42C-EA4B1FF2C7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2" y="439243"/>
            <a:ext cx="9043013" cy="6028675"/>
          </a:xfrm>
        </p:spPr>
      </p:pic>
    </p:spTree>
    <p:extLst>
      <p:ext uri="{BB962C8B-B14F-4D97-AF65-F5344CB8AC3E}">
        <p14:creationId xmlns:p14="http://schemas.microsoft.com/office/powerpoint/2010/main" val="1899951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709017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s-MX" sz="3200" b="1" dirty="0">
                <a:latin typeface="Century Gothic" panose="020B0502020202020204" pitchFamily="34" charset="0"/>
              </a:rPr>
              <a:t>Gastronomía de Canadá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2726171"/>
            <a:ext cx="7886700" cy="14163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El poutine es oriundo de Quebec y consiste de papas a la francesa con gravy de carne y cuajadas de queso. </a:t>
            </a:r>
          </a:p>
        </p:txBody>
      </p:sp>
    </p:spTree>
    <p:extLst>
      <p:ext uri="{BB962C8B-B14F-4D97-AF65-F5344CB8AC3E}">
        <p14:creationId xmlns:p14="http://schemas.microsoft.com/office/powerpoint/2010/main" val="2385084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F3A463CD-8B33-2547-AE65-11C1DF20DC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067"/>
            <a:ext cx="9141104" cy="6120309"/>
          </a:xfrm>
        </p:spPr>
      </p:pic>
    </p:spTree>
    <p:extLst>
      <p:ext uri="{BB962C8B-B14F-4D97-AF65-F5344CB8AC3E}">
        <p14:creationId xmlns:p14="http://schemas.microsoft.com/office/powerpoint/2010/main" val="4239207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5632" y="1986107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s-MX" sz="3200" b="1" dirty="0" err="1">
                <a:latin typeface="Century Gothic" panose="020B0502020202020204" pitchFamily="34" charset="0"/>
              </a:rPr>
              <a:t>Château</a:t>
            </a:r>
            <a:r>
              <a:rPr lang="es-MX" sz="3200" b="1" dirty="0">
                <a:latin typeface="Century Gothic" panose="020B0502020202020204" pitchFamily="34" charset="0"/>
              </a:rPr>
              <a:t> </a:t>
            </a:r>
            <a:r>
              <a:rPr lang="es-MX" sz="3200" b="1" dirty="0" err="1">
                <a:latin typeface="Century Gothic" panose="020B0502020202020204" pitchFamily="34" charset="0"/>
              </a:rPr>
              <a:t>Frontenac</a:t>
            </a:r>
            <a:endParaRPr lang="es-MX" sz="3200" b="1" dirty="0">
              <a:latin typeface="Century Gothic" panose="020B0502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2989407"/>
            <a:ext cx="7886700" cy="14024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Ubicado en la ciudad de Quebec, es considerado como el hotel más fotografiado del mundo y es una de las principales atracciones turísticas de Canadá.</a:t>
            </a:r>
          </a:p>
        </p:txBody>
      </p:sp>
    </p:spTree>
    <p:extLst>
      <p:ext uri="{BB962C8B-B14F-4D97-AF65-F5344CB8AC3E}">
        <p14:creationId xmlns:p14="http://schemas.microsoft.com/office/powerpoint/2010/main" val="1485068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7DB3395A-D7B4-A640-95E4-33D547ACD4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90" y="374069"/>
            <a:ext cx="9157890" cy="6087090"/>
          </a:xfrm>
        </p:spPr>
      </p:pic>
    </p:spTree>
    <p:extLst>
      <p:ext uri="{BB962C8B-B14F-4D97-AF65-F5344CB8AC3E}">
        <p14:creationId xmlns:p14="http://schemas.microsoft.com/office/powerpoint/2010/main" val="317154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7196" y="2110798"/>
            <a:ext cx="7886700" cy="1325563"/>
          </a:xfrm>
        </p:spPr>
        <p:txBody>
          <a:bodyPr/>
          <a:lstStyle/>
          <a:p>
            <a:pPr algn="ctr"/>
            <a:r>
              <a:rPr lang="es-MX" sz="3200" b="1" dirty="0">
                <a:latin typeface="Century Gothic" panose="020B0502020202020204" pitchFamily="34" charset="0"/>
              </a:rPr>
              <a:t>Hockey</a:t>
            </a:r>
            <a:r>
              <a:rPr lang="es-MX" dirty="0">
                <a:latin typeface="Century Gothic" panose="020B0502020202020204" pitchFamily="34" charset="0"/>
              </a:rPr>
              <a:t> 	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3169516"/>
            <a:ext cx="7886700" cy="15964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El hockey se inventó en Canadá, por lo que no es raro que sea el deporte más popular.</a:t>
            </a:r>
          </a:p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Han ganado dos de las únicas tres copas del mundo. </a:t>
            </a:r>
          </a:p>
        </p:txBody>
      </p:sp>
    </p:spTree>
    <p:extLst>
      <p:ext uri="{BB962C8B-B14F-4D97-AF65-F5344CB8AC3E}">
        <p14:creationId xmlns:p14="http://schemas.microsoft.com/office/powerpoint/2010/main" val="39870269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67BC06B-6837-A44D-9EF4-17FEE5266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634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71149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s-MX" sz="3200" b="1" dirty="0">
                <a:latin typeface="Century Gothic" panose="020B0502020202020204" pitchFamily="34" charset="0"/>
              </a:rPr>
              <a:t>Castor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894898"/>
            <a:ext cx="78867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El castor es el símbolo nacional de Canadá. </a:t>
            </a:r>
          </a:p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Puedes encontrar un castor detrás de las monedas de cinco centavos canadienses.</a:t>
            </a:r>
          </a:p>
          <a:p>
            <a:pPr marL="0" indent="0" algn="ctr">
              <a:buNone/>
            </a:pPr>
            <a:endParaRPr lang="es-MX" sz="1800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es-MX" sz="1800" b="1" dirty="0">
                <a:latin typeface="Century Gothic" panose="020B0502020202020204" pitchFamily="34" charset="0"/>
              </a:rPr>
              <a:t>Taxonomía </a:t>
            </a:r>
          </a:p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Reino: Animalia</a:t>
            </a:r>
          </a:p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Filo: </a:t>
            </a:r>
            <a:r>
              <a:rPr lang="es-MX" sz="1800" dirty="0" err="1">
                <a:latin typeface="Century Gothic" panose="020B0502020202020204" pitchFamily="34" charset="0"/>
              </a:rPr>
              <a:t>Chordata</a:t>
            </a:r>
            <a:endParaRPr lang="es-MX" sz="1800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Clase: </a:t>
            </a:r>
            <a:r>
              <a:rPr lang="es-MX" sz="1800" dirty="0" err="1">
                <a:latin typeface="Century Gothic" panose="020B0502020202020204" pitchFamily="34" charset="0"/>
              </a:rPr>
              <a:t>Mammalia</a:t>
            </a:r>
            <a:endParaRPr lang="es-MX" sz="1800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Orden: </a:t>
            </a:r>
            <a:r>
              <a:rPr lang="es-MX" sz="1800" dirty="0" err="1">
                <a:latin typeface="Century Gothic" panose="020B0502020202020204" pitchFamily="34" charset="0"/>
              </a:rPr>
              <a:t>Rodentia</a:t>
            </a:r>
            <a:r>
              <a:rPr lang="es-MX" sz="1800" dirty="0">
                <a:latin typeface="Century Gothic" panose="020B050202020202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Familia: </a:t>
            </a:r>
            <a:r>
              <a:rPr lang="es-MX" sz="1800" dirty="0" err="1">
                <a:latin typeface="Century Gothic" panose="020B0502020202020204" pitchFamily="34" charset="0"/>
              </a:rPr>
              <a:t>Castoridae</a:t>
            </a:r>
            <a:endParaRPr lang="es-MX" sz="1800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Género: Castor</a:t>
            </a:r>
          </a:p>
        </p:txBody>
      </p:sp>
    </p:spTree>
    <p:extLst>
      <p:ext uri="{BB962C8B-B14F-4D97-AF65-F5344CB8AC3E}">
        <p14:creationId xmlns:p14="http://schemas.microsoft.com/office/powerpoint/2010/main" val="18016846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92F7941-4EFD-454A-AA08-98586328B6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364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594571"/>
            <a:ext cx="7886700" cy="1325563"/>
          </a:xfrm>
        </p:spPr>
        <p:txBody>
          <a:bodyPr/>
          <a:lstStyle/>
          <a:p>
            <a:pPr algn="ctr"/>
            <a:r>
              <a:rPr lang="es-MX" sz="3200" b="1" dirty="0">
                <a:latin typeface="Century Gothic" panose="020B0502020202020204" pitchFamily="34" charset="0"/>
              </a:rPr>
              <a:t>Las cataratas del Niagara </a:t>
            </a:r>
            <a:r>
              <a:rPr lang="es-MX" dirty="0">
                <a:latin typeface="Century Gothic" panose="020B0502020202020204" pitchFamily="34" charset="0"/>
              </a:rPr>
              <a:t>	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2920134"/>
            <a:ext cx="7886700" cy="12500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Son un grupo de cascadas situadas en el río Niagara, en la frontera entre Estados Unidos y Canadá. </a:t>
            </a:r>
          </a:p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Su caída es de aproximadamente 64 metros</a:t>
            </a:r>
          </a:p>
        </p:txBody>
      </p:sp>
    </p:spTree>
    <p:extLst>
      <p:ext uri="{BB962C8B-B14F-4D97-AF65-F5344CB8AC3E}">
        <p14:creationId xmlns:p14="http://schemas.microsoft.com/office/powerpoint/2010/main" val="3228147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DCB2CFA-1D7C-C14F-8D88-68E7550F49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4652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59BF885-95D3-274C-B785-40A6647A5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281"/>
            <a:ext cx="9144000" cy="609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37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2318617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s-MX" sz="3200" b="1" dirty="0">
                <a:latin typeface="Century Gothic" panose="020B0502020202020204" pitchFamily="34" charset="0"/>
              </a:rPr>
              <a:t>La colina del parlamento en Ottawa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3280353"/>
            <a:ext cx="7886700" cy="14717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La capital de Canadá es Ottawa. Se ha caracterizado por ser la frontera entre las regiones de habla inglesa y francesa de Canadá.</a:t>
            </a:r>
          </a:p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Es la cuarta ciudad más grande de Canadá. </a:t>
            </a:r>
          </a:p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El parlamento es quien hace las leyes de Cana</a:t>
            </a:r>
            <a:r>
              <a:rPr lang="es-ES" sz="1800" dirty="0" err="1">
                <a:latin typeface="Century Gothic" panose="020B0502020202020204" pitchFamily="34" charset="0"/>
              </a:rPr>
              <a:t>dá</a:t>
            </a:r>
            <a:r>
              <a:rPr lang="es-MX" sz="1800" dirty="0">
                <a:latin typeface="Century Gothic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1274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3341" y="1733117"/>
            <a:ext cx="7886700" cy="1325563"/>
          </a:xfrm>
        </p:spPr>
        <p:txBody>
          <a:bodyPr/>
          <a:lstStyle/>
          <a:p>
            <a:pPr algn="ctr"/>
            <a:r>
              <a:rPr lang="es-MX" sz="3200" b="1" dirty="0">
                <a:latin typeface="Century Gothic" panose="020B0502020202020204" pitchFamily="34" charset="0"/>
              </a:rPr>
              <a:t>Mapa de localización de Canadá </a:t>
            </a:r>
            <a:r>
              <a:rPr lang="es-MX" dirty="0">
                <a:latin typeface="Century Gothic" panose="020B0502020202020204" pitchFamily="34" charset="0"/>
              </a:rPr>
              <a:t>		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3058680"/>
            <a:ext cx="7886700" cy="10561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Canadá es un país en América del Norte. Es el segundo país más grande del mundo.</a:t>
            </a:r>
          </a:p>
        </p:txBody>
      </p:sp>
    </p:spTree>
    <p:extLst>
      <p:ext uri="{BB962C8B-B14F-4D97-AF65-F5344CB8AC3E}">
        <p14:creationId xmlns:p14="http://schemas.microsoft.com/office/powerpoint/2010/main" val="1768356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5A7D7E07-EF6F-654D-B6F2-3EE0687589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9" b="11036"/>
          <a:stretch/>
        </p:blipFill>
        <p:spPr>
          <a:xfrm>
            <a:off x="824272" y="41560"/>
            <a:ext cx="8076920" cy="6719455"/>
          </a:xfrm>
        </p:spPr>
      </p:pic>
    </p:spTree>
    <p:extLst>
      <p:ext uri="{BB962C8B-B14F-4D97-AF65-F5344CB8AC3E}">
        <p14:creationId xmlns:p14="http://schemas.microsoft.com/office/powerpoint/2010/main" val="1200468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7367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s-MX" sz="3200" b="1" dirty="0">
                <a:latin typeface="Century Gothic" panose="020B0502020202020204" pitchFamily="34" charset="0"/>
              </a:rPr>
              <a:t>Mapa de Canadá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2795444"/>
            <a:ext cx="7886700" cy="14994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Canadá tiene dos idiomas oficiales, el inglés, hablado por la mayoría de la población y el francés, que se habla principalmente en Quebec.</a:t>
            </a:r>
          </a:p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La capital de Canadá es Ottawa. </a:t>
            </a:r>
          </a:p>
        </p:txBody>
      </p:sp>
    </p:spTree>
    <p:extLst>
      <p:ext uri="{BB962C8B-B14F-4D97-AF65-F5344CB8AC3E}">
        <p14:creationId xmlns:p14="http://schemas.microsoft.com/office/powerpoint/2010/main" val="1336553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91D58FE8-148F-1842-AF5A-DA508DB6A0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2" y="425386"/>
            <a:ext cx="9043013" cy="6028675"/>
          </a:xfrm>
        </p:spPr>
      </p:pic>
    </p:spTree>
    <p:extLst>
      <p:ext uri="{BB962C8B-B14F-4D97-AF65-F5344CB8AC3E}">
        <p14:creationId xmlns:p14="http://schemas.microsoft.com/office/powerpoint/2010/main" val="2626505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3200" b="1" dirty="0">
                <a:latin typeface="Century Gothic" panose="020B0502020202020204" pitchFamily="34" charset="0"/>
              </a:rPr>
              <a:t>Bandera de Canadá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7072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La bandera de Canadá tiene una hoja de maple en su centro.</a:t>
            </a:r>
          </a:p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Canadá es el mayor productor de miel de maple del mundo.</a:t>
            </a:r>
          </a:p>
        </p:txBody>
      </p:sp>
    </p:spTree>
    <p:extLst>
      <p:ext uri="{BB962C8B-B14F-4D97-AF65-F5344CB8AC3E}">
        <p14:creationId xmlns:p14="http://schemas.microsoft.com/office/powerpoint/2010/main" val="1562848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BE57A8E-3DAF-6E4D-BE7A-0E75E5679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35" y="0"/>
            <a:ext cx="72550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245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1159" y="2041526"/>
            <a:ext cx="7886700" cy="1325563"/>
          </a:xfrm>
        </p:spPr>
        <p:txBody>
          <a:bodyPr/>
          <a:lstStyle/>
          <a:p>
            <a:pPr algn="ctr"/>
            <a:r>
              <a:rPr lang="es-MX" sz="3200" b="1" dirty="0">
                <a:latin typeface="Century Gothic" panose="020B0502020202020204" pitchFamily="34" charset="0"/>
              </a:rPr>
              <a:t>Traje típico de Canadá</a:t>
            </a:r>
            <a:r>
              <a:rPr lang="es-MX" dirty="0">
                <a:latin typeface="Century Gothic" panose="020B0502020202020204" pitchFamily="34" charset="0"/>
              </a:rPr>
              <a:t>		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3141807"/>
            <a:ext cx="7886700" cy="9729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Este es el uniforme de la policía montada de Canadá, que es reconocido en todo el mundo como el traje típico canadiense. </a:t>
            </a:r>
          </a:p>
        </p:txBody>
      </p:sp>
    </p:spTree>
    <p:extLst>
      <p:ext uri="{BB962C8B-B14F-4D97-AF65-F5344CB8AC3E}">
        <p14:creationId xmlns:p14="http://schemas.microsoft.com/office/powerpoint/2010/main" val="73785831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327</Words>
  <Application>Microsoft Macintosh PowerPoint</Application>
  <PresentationFormat>Carta (216 x 279 mm)</PresentationFormat>
  <Paragraphs>37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Century Gothic</vt:lpstr>
      <vt:lpstr>Tema de Office</vt:lpstr>
      <vt:lpstr>Canadá </vt:lpstr>
      <vt:lpstr>Presentación de PowerPoint</vt:lpstr>
      <vt:lpstr>Mapa de localización de Canadá   </vt:lpstr>
      <vt:lpstr>Presentación de PowerPoint</vt:lpstr>
      <vt:lpstr>Mapa de Canadá </vt:lpstr>
      <vt:lpstr>Presentación de PowerPoint</vt:lpstr>
      <vt:lpstr>Bandera de Canadá </vt:lpstr>
      <vt:lpstr>Presentación de PowerPoint</vt:lpstr>
      <vt:lpstr>Traje típico de Canadá  </vt:lpstr>
      <vt:lpstr>Presentación de PowerPoint</vt:lpstr>
      <vt:lpstr>Gastronomía de Canadá </vt:lpstr>
      <vt:lpstr>Presentación de PowerPoint</vt:lpstr>
      <vt:lpstr>Château Frontenac</vt:lpstr>
      <vt:lpstr>Presentación de PowerPoint</vt:lpstr>
      <vt:lpstr>Hockey  </vt:lpstr>
      <vt:lpstr>Presentación de PowerPoint</vt:lpstr>
      <vt:lpstr>Castor </vt:lpstr>
      <vt:lpstr>Presentación de PowerPoint</vt:lpstr>
      <vt:lpstr>Las cataratas del Niagara  </vt:lpstr>
      <vt:lpstr>Presentación de PowerPoint</vt:lpstr>
      <vt:lpstr>La colina del parlamento en Ottawa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Canadá</dc:title>
  <dc:creator>Pablo Ramírez Olivieri</dc:creator>
  <cp:lastModifiedBy>Ana Elisa R Guerra</cp:lastModifiedBy>
  <cp:revision>18</cp:revision>
  <dcterms:created xsi:type="dcterms:W3CDTF">2017-06-26T16:45:53Z</dcterms:created>
  <dcterms:modified xsi:type="dcterms:W3CDTF">2018-04-17T18:38:31Z</dcterms:modified>
</cp:coreProperties>
</file>