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9" autoAdjust="0"/>
    <p:restoredTop sz="94660"/>
  </p:normalViewPr>
  <p:slideViewPr>
    <p:cSldViewPr snapToGrid="0">
      <p:cViewPr varScale="1">
        <p:scale>
          <a:sx n="93" d="100"/>
          <a:sy n="93" d="100"/>
        </p:scale>
        <p:origin x="1984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4749-8C29-458B-9C92-817B1D5F77B0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C6B3-ADB4-4514-8B3E-4B5EC2DE9A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769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4749-8C29-458B-9C92-817B1D5F77B0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C6B3-ADB4-4514-8B3E-4B5EC2DE9A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788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4749-8C29-458B-9C92-817B1D5F77B0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C6B3-ADB4-4514-8B3E-4B5EC2DE9A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549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4749-8C29-458B-9C92-817B1D5F77B0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C6B3-ADB4-4514-8B3E-4B5EC2DE9A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6622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4749-8C29-458B-9C92-817B1D5F77B0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C6B3-ADB4-4514-8B3E-4B5EC2DE9A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5953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4749-8C29-458B-9C92-817B1D5F77B0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C6B3-ADB4-4514-8B3E-4B5EC2DE9A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2397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4749-8C29-458B-9C92-817B1D5F77B0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C6B3-ADB4-4514-8B3E-4B5EC2DE9A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419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4749-8C29-458B-9C92-817B1D5F77B0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C6B3-ADB4-4514-8B3E-4B5EC2DE9A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7113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4749-8C29-458B-9C92-817B1D5F77B0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C6B3-ADB4-4514-8B3E-4B5EC2DE9A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7278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4749-8C29-458B-9C92-817B1D5F77B0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C6B3-ADB4-4514-8B3E-4B5EC2DE9A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307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4749-8C29-458B-9C92-817B1D5F77B0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C6B3-ADB4-4514-8B3E-4B5EC2DE9A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349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24749-8C29-458B-9C92-817B1D5F77B0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FC6B3-ADB4-4514-8B3E-4B5EC2DE9A5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662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4236" y="2036763"/>
            <a:ext cx="7772400" cy="2387600"/>
          </a:xfrm>
        </p:spPr>
        <p:txBody>
          <a:bodyPr>
            <a:normAutofit/>
          </a:bodyPr>
          <a:lstStyle/>
          <a:p>
            <a:r>
              <a:rPr lang="es-MX" sz="12000" b="1" dirty="0">
                <a:latin typeface="Century Gothic" panose="020B0502020202020204" pitchFamily="34" charset="0"/>
              </a:rPr>
              <a:t>China</a:t>
            </a:r>
          </a:p>
        </p:txBody>
      </p:sp>
    </p:spTree>
    <p:extLst>
      <p:ext uri="{BB962C8B-B14F-4D97-AF65-F5344CB8AC3E}">
        <p14:creationId xmlns:p14="http://schemas.microsoft.com/office/powerpoint/2010/main" val="3332347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4EDCF54-54C1-3F4E-8FAF-BA0FD9F12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20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72287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La Ciudad Prohibida en Beijing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740025"/>
            <a:ext cx="7886700" cy="26632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Los emperadores de China vivieron en la Ciudad Prohibida durante casi 500 años. Se le llama ciudad prohibida pues por todos esos años nadie podía entrar o salir sin el permiso del emperador. También se usaba como centro ceremonial y político.</a:t>
            </a: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El día de hoy es un destino turístico que alberga al “Museo del Palacio”</a:t>
            </a:r>
          </a:p>
          <a:p>
            <a:pPr marL="0" indent="0" algn="ctr">
              <a:buNone/>
            </a:pPr>
            <a:endParaRPr lang="es-MX" sz="18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La UNESCO la declaró patrimonio de la humanidad.</a:t>
            </a:r>
          </a:p>
        </p:txBody>
      </p:sp>
    </p:spTree>
    <p:extLst>
      <p:ext uri="{BB962C8B-B14F-4D97-AF65-F5344CB8AC3E}">
        <p14:creationId xmlns:p14="http://schemas.microsoft.com/office/powerpoint/2010/main" val="4110762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3335C62-EE96-C64F-A683-409C62E08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21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Rollos primavera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823153"/>
            <a:ext cx="7886700" cy="14994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Los rollos primavera son un platillo de origen cantonés. Rellenos de carne o vegetales y fritos, se acompañan con una salsa ya sea salada o dulce.</a:t>
            </a:r>
          </a:p>
        </p:txBody>
      </p:sp>
    </p:spTree>
    <p:extLst>
      <p:ext uri="{BB962C8B-B14F-4D97-AF65-F5344CB8AC3E}">
        <p14:creationId xmlns:p14="http://schemas.microsoft.com/office/powerpoint/2010/main" val="2910060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14" y="1392309"/>
            <a:ext cx="5310926" cy="3898220"/>
          </a:xfrm>
        </p:spPr>
      </p:pic>
    </p:spTree>
    <p:extLst>
      <p:ext uri="{BB962C8B-B14F-4D97-AF65-F5344CB8AC3E}">
        <p14:creationId xmlns:p14="http://schemas.microsoft.com/office/powerpoint/2010/main" val="2271312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18007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La Gran Muralla China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3197225"/>
            <a:ext cx="7886700" cy="1665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Se construyó hace aproximadamente 1500 años, para detener las invasiones constantes de los mongoles en el norte de China. </a:t>
            </a: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Tiene 7000 kilómetros de largo, de 6 a 7 metros de alto y de 4 a 5 metros de ancho</a:t>
            </a:r>
          </a:p>
        </p:txBody>
      </p:sp>
    </p:spTree>
    <p:extLst>
      <p:ext uri="{BB962C8B-B14F-4D97-AF65-F5344CB8AC3E}">
        <p14:creationId xmlns:p14="http://schemas.microsoft.com/office/powerpoint/2010/main" val="3722734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B2888D1-2101-DF44-82CC-B99EF60CD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07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Oso panda (</a:t>
            </a:r>
            <a:r>
              <a:rPr lang="es-MX" sz="3200" b="1" dirty="0" err="1">
                <a:latin typeface="Century Gothic" panose="020B0502020202020204" pitchFamily="34" charset="0"/>
              </a:rPr>
              <a:t>Ailuropoda</a:t>
            </a:r>
            <a:r>
              <a:rPr lang="es-MX" sz="3200" b="1" dirty="0">
                <a:latin typeface="Century Gothic" panose="020B0502020202020204" pitchFamily="34" charset="0"/>
              </a:rPr>
              <a:t> </a:t>
            </a:r>
            <a:r>
              <a:rPr lang="es-MX" sz="3200" b="1" dirty="0" err="1">
                <a:latin typeface="Century Gothic" panose="020B0502020202020204" pitchFamily="34" charset="0"/>
              </a:rPr>
              <a:t>melanoleuca</a:t>
            </a:r>
            <a:r>
              <a:rPr lang="es-MX" sz="3200" b="1" dirty="0"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0976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El oso panda come principalmente bambú y vive en las montañas de china central. </a:t>
            </a: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Es el animal nacional de china.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500D0D-BCA4-D74F-9D1E-3DE15E6809B3}"/>
              </a:ext>
            </a:extLst>
          </p:cNvPr>
          <p:cNvSpPr txBox="1"/>
          <p:nvPr/>
        </p:nvSpPr>
        <p:spPr>
          <a:xfrm>
            <a:off x="2767509" y="3616037"/>
            <a:ext cx="384913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latin typeface="Century Gothic" panose="020B0502020202020204" pitchFamily="34" charset="0"/>
              </a:rPr>
              <a:t>Taxonomía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Reino: Animalia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Filo: Chordata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Clase: Mammalia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Orden: Carnívora 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Familia: Ursidae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Subfamilia: Ailuropodinae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Género: Ailuropoda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Especie: Ailuropda melanoleuca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10210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2B55CE3-BB74-2740-BED0-C9488128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36" y="0"/>
            <a:ext cx="8515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48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02767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Guerreros de terracota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3030970"/>
            <a:ext cx="7886700" cy="11946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Son más de 8000 figuras guerreros y caballos a tamaño real moldeadas de terracota(arcilla). Se cree que el emperador </a:t>
            </a:r>
            <a:r>
              <a:rPr lang="es-MX" sz="1800" dirty="0" err="1">
                <a:latin typeface="Century Gothic" panose="020B0502020202020204" pitchFamily="34" charset="0"/>
              </a:rPr>
              <a:t>Qin</a:t>
            </a:r>
            <a:r>
              <a:rPr lang="es-MX" sz="1800" dirty="0">
                <a:latin typeface="Century Gothic" panose="020B0502020202020204" pitchFamily="34" charset="0"/>
              </a:rPr>
              <a:t> </a:t>
            </a:r>
            <a:r>
              <a:rPr lang="es-MX" sz="1800" dirty="0" err="1">
                <a:latin typeface="Century Gothic" panose="020B0502020202020204" pitchFamily="34" charset="0"/>
              </a:rPr>
              <a:t>Shi</a:t>
            </a:r>
            <a:r>
              <a:rPr lang="es-MX" sz="1800" dirty="0">
                <a:latin typeface="Century Gothic" panose="020B0502020202020204" pitchFamily="34" charset="0"/>
              </a:rPr>
              <a:t> </a:t>
            </a:r>
            <a:r>
              <a:rPr lang="es-MX" sz="1800" dirty="0" err="1">
                <a:latin typeface="Century Gothic" panose="020B0502020202020204" pitchFamily="34" charset="0"/>
              </a:rPr>
              <a:t>Huang</a:t>
            </a:r>
            <a:r>
              <a:rPr lang="es-MX" sz="1800" dirty="0">
                <a:latin typeface="Century Gothic" panose="020B0502020202020204" pitchFamily="34" charset="0"/>
              </a:rPr>
              <a:t> ordenó su creación para tener tropas en el más allá. </a:t>
            </a:r>
          </a:p>
        </p:txBody>
      </p:sp>
    </p:spTree>
    <p:extLst>
      <p:ext uri="{BB962C8B-B14F-4D97-AF65-F5344CB8AC3E}">
        <p14:creationId xmlns:p14="http://schemas.microsoft.com/office/powerpoint/2010/main" val="1908355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86D760B-24CA-624F-84F1-D825BFFB5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29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11E17F0-9B8D-5047-A596-B9E5C3EB4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570"/>
            <a:ext cx="9144000" cy="611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92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83370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Templo del cielo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947843"/>
            <a:ext cx="7886700" cy="12500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Construido en el año 1420 en la capital del país, la dinastía Ming lo utilizó para adorar las cosechas en primavera y dar las gracias por los frutos obtenidos en otoño. </a:t>
            </a:r>
          </a:p>
        </p:txBody>
      </p:sp>
    </p:spTree>
    <p:extLst>
      <p:ext uri="{BB962C8B-B14F-4D97-AF65-F5344CB8AC3E}">
        <p14:creationId xmlns:p14="http://schemas.microsoft.com/office/powerpoint/2010/main" val="3484310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1668" y="205538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Mapa de localización de China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3072535"/>
            <a:ext cx="7886700" cy="12500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China es un país de Asia oriental. Es el tercer país más grande del mundo y el país más habitado, con 1,369,811,000 habitantes.</a:t>
            </a:r>
          </a:p>
        </p:txBody>
      </p:sp>
    </p:spTree>
    <p:extLst>
      <p:ext uri="{BB962C8B-B14F-4D97-AF65-F5344CB8AC3E}">
        <p14:creationId xmlns:p14="http://schemas.microsoft.com/office/powerpoint/2010/main" val="685833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78037D7-A081-4F48-88EA-EC4FBDBC4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60" y="0"/>
            <a:ext cx="7621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71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80599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Mapa de China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864716"/>
            <a:ext cx="7886700" cy="9729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La capital de China es Beijing, y su idioma oficial es el chino mandarín aunque se hablan más de 50 lenguas. </a:t>
            </a:r>
          </a:p>
        </p:txBody>
      </p:sp>
    </p:spTree>
    <p:extLst>
      <p:ext uri="{BB962C8B-B14F-4D97-AF65-F5344CB8AC3E}">
        <p14:creationId xmlns:p14="http://schemas.microsoft.com/office/powerpoint/2010/main" val="1672331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5DAC235-E128-D844-8A4D-36823D099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99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21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9487" y="17367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Bandera de China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39487" y="2726171"/>
            <a:ext cx="7886700" cy="13332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La bandera de China es roja para representar al partido comunista y las cuatro estrellas que rodean a la estrella más grande, simbolizan al pueblo chino unido bajo el partido.  </a:t>
            </a:r>
          </a:p>
        </p:txBody>
      </p:sp>
    </p:spTree>
    <p:extLst>
      <p:ext uri="{BB962C8B-B14F-4D97-AF65-F5344CB8AC3E}">
        <p14:creationId xmlns:p14="http://schemas.microsoft.com/office/powerpoint/2010/main" val="1196705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5E5EF34-BC00-2C4B-8C9E-9628FE8E2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5" y="0"/>
            <a:ext cx="7404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44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76443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Traje típico de China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753880"/>
            <a:ext cx="7886700" cy="24138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El qipao (foto diapositiva anterior) es una prenda para hombres y mujeres. En el caso de las mujeres es un  vestido ajustado de manga corta y en el caso de los hombres es muy parecido solo que es más corto.</a:t>
            </a: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El Hanfu también es tradicinal en china, es una túnica de seda con mangas largas y amplias.</a:t>
            </a: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El color tradicional es el rojo, que representa la buena suerte.</a:t>
            </a:r>
          </a:p>
        </p:txBody>
      </p:sp>
    </p:spTree>
    <p:extLst>
      <p:ext uri="{BB962C8B-B14F-4D97-AF65-F5344CB8AC3E}">
        <p14:creationId xmlns:p14="http://schemas.microsoft.com/office/powerpoint/2010/main" val="35123145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</TotalTime>
  <Words>453</Words>
  <Application>Microsoft Macintosh PowerPoint</Application>
  <PresentationFormat>Presentación en pantalla (4:3)</PresentationFormat>
  <Paragraphs>37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Tema de Office</vt:lpstr>
      <vt:lpstr>China</vt:lpstr>
      <vt:lpstr>Presentación de PowerPoint</vt:lpstr>
      <vt:lpstr>Mapa de localización de China</vt:lpstr>
      <vt:lpstr>Presentación de PowerPoint</vt:lpstr>
      <vt:lpstr>Mapa de China</vt:lpstr>
      <vt:lpstr>Presentación de PowerPoint</vt:lpstr>
      <vt:lpstr>Bandera de China</vt:lpstr>
      <vt:lpstr>Presentación de PowerPoint</vt:lpstr>
      <vt:lpstr>Traje típico de China</vt:lpstr>
      <vt:lpstr>Presentación de PowerPoint</vt:lpstr>
      <vt:lpstr>La Ciudad Prohibida en Beijing </vt:lpstr>
      <vt:lpstr>Presentación de PowerPoint</vt:lpstr>
      <vt:lpstr>Rollos primavera</vt:lpstr>
      <vt:lpstr>Presentación de PowerPoint</vt:lpstr>
      <vt:lpstr>La Gran Muralla China</vt:lpstr>
      <vt:lpstr>Presentación de PowerPoint</vt:lpstr>
      <vt:lpstr>Oso panda (Ailuropoda melanoleuca)</vt:lpstr>
      <vt:lpstr>Presentación de PowerPoint</vt:lpstr>
      <vt:lpstr>Guerreros de terracota</vt:lpstr>
      <vt:lpstr>Presentación de PowerPoint</vt:lpstr>
      <vt:lpstr>Templo del cielo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China</dc:title>
  <dc:creator>Pablo Ramírez Olivieri</dc:creator>
  <cp:lastModifiedBy>Ana Elisa R Guerra</cp:lastModifiedBy>
  <cp:revision>26</cp:revision>
  <dcterms:created xsi:type="dcterms:W3CDTF">2017-06-29T02:08:47Z</dcterms:created>
  <dcterms:modified xsi:type="dcterms:W3CDTF">2018-04-20T17:19:35Z</dcterms:modified>
</cp:coreProperties>
</file>