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3" d="100"/>
          <a:sy n="93" d="100"/>
        </p:scale>
        <p:origin x="784" y="2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BB02-7239-4E25-B13D-E9097CB365D6}" type="datetimeFigureOut">
              <a:rPr lang="es-MX" smtClean="0"/>
              <a:t>20/04/18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6C44C-70CB-49C9-9624-9874701D93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4416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BB02-7239-4E25-B13D-E9097CB365D6}" type="datetimeFigureOut">
              <a:rPr lang="es-MX" smtClean="0"/>
              <a:t>20/04/18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6C44C-70CB-49C9-9624-9874701D93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4076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BB02-7239-4E25-B13D-E9097CB365D6}" type="datetimeFigureOut">
              <a:rPr lang="es-MX" smtClean="0"/>
              <a:t>20/04/18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6C44C-70CB-49C9-9624-9874701D93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8237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BB02-7239-4E25-B13D-E9097CB365D6}" type="datetimeFigureOut">
              <a:rPr lang="es-MX" smtClean="0"/>
              <a:t>20/04/18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6C44C-70CB-49C9-9624-9874701D93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1383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BB02-7239-4E25-B13D-E9097CB365D6}" type="datetimeFigureOut">
              <a:rPr lang="es-MX" smtClean="0"/>
              <a:t>20/04/18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6C44C-70CB-49C9-9624-9874701D93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002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BB02-7239-4E25-B13D-E9097CB365D6}" type="datetimeFigureOut">
              <a:rPr lang="es-MX" smtClean="0"/>
              <a:t>20/04/18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6C44C-70CB-49C9-9624-9874701D93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4725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BB02-7239-4E25-B13D-E9097CB365D6}" type="datetimeFigureOut">
              <a:rPr lang="es-MX" smtClean="0"/>
              <a:t>20/04/18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6C44C-70CB-49C9-9624-9874701D93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93355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BB02-7239-4E25-B13D-E9097CB365D6}" type="datetimeFigureOut">
              <a:rPr lang="es-MX" smtClean="0"/>
              <a:t>20/04/18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6C44C-70CB-49C9-9624-9874701D93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4833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BB02-7239-4E25-B13D-E9097CB365D6}" type="datetimeFigureOut">
              <a:rPr lang="es-MX" smtClean="0"/>
              <a:t>20/04/18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6C44C-70CB-49C9-9624-9874701D93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6772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BB02-7239-4E25-B13D-E9097CB365D6}" type="datetimeFigureOut">
              <a:rPr lang="es-MX" smtClean="0"/>
              <a:t>20/04/18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6C44C-70CB-49C9-9624-9874701D93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6694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BB02-7239-4E25-B13D-E9097CB365D6}" type="datetimeFigureOut">
              <a:rPr lang="es-MX" smtClean="0"/>
              <a:t>20/04/18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6C44C-70CB-49C9-9624-9874701D93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9862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ABB02-7239-4E25-B13D-E9097CB365D6}" type="datetimeFigureOut">
              <a:rPr lang="es-MX" smtClean="0"/>
              <a:t>20/04/18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6C44C-70CB-49C9-9624-9874701D935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8850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82781" y="2078327"/>
            <a:ext cx="7772400" cy="2387600"/>
          </a:xfrm>
        </p:spPr>
        <p:txBody>
          <a:bodyPr>
            <a:normAutofit/>
          </a:bodyPr>
          <a:lstStyle/>
          <a:p>
            <a:r>
              <a:rPr lang="es-MX" sz="12000" b="1">
                <a:latin typeface="Century Gothic" panose="020B0502020202020204" pitchFamily="34" charset="0"/>
              </a:rPr>
              <a:t>Japón</a:t>
            </a:r>
          </a:p>
        </p:txBody>
      </p:sp>
    </p:spTree>
    <p:extLst>
      <p:ext uri="{BB962C8B-B14F-4D97-AF65-F5344CB8AC3E}">
        <p14:creationId xmlns:p14="http://schemas.microsoft.com/office/powerpoint/2010/main" val="3918151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2335AC5-A497-D04E-974F-3FD448BB6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875"/>
            <a:ext cx="9144000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60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1939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Monte Fuji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3183370"/>
            <a:ext cx="7886700" cy="14717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El Monte Fuji es un volcán activo pero con poco riesgo de erupción.</a:t>
            </a:r>
            <a:br>
              <a:rPr lang="es-MX" sz="1800" dirty="0">
                <a:latin typeface="Century Gothic" panose="020B0502020202020204" pitchFamily="34" charset="0"/>
              </a:rPr>
            </a:br>
            <a:r>
              <a:rPr lang="es-MX" sz="1800" dirty="0">
                <a:latin typeface="Century Gothic" panose="020B0502020202020204" pitchFamily="34" charset="0"/>
              </a:rPr>
              <a:t>Tiene 3,776 metros de altura y es el pico más alto de todo Japón. Situado al oeste de Tokio, se puede ver en un día despejado.</a:t>
            </a:r>
          </a:p>
        </p:txBody>
      </p:sp>
    </p:spTree>
    <p:extLst>
      <p:ext uri="{BB962C8B-B14F-4D97-AF65-F5344CB8AC3E}">
        <p14:creationId xmlns:p14="http://schemas.microsoft.com/office/powerpoint/2010/main" val="523925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0BA09A4-12E7-194D-98D7-C7393067A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93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930689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Gastronomía de Japón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2920134"/>
            <a:ext cx="7886700" cy="14301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El platillo japonés más conocido es el sushi. Consiste en un rollo de arroz relleno de verduras y pescado, normalmente crudo, acompañado de salsa de soya. </a:t>
            </a:r>
          </a:p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También es normal acompañarlo con verduras y huevo.</a:t>
            </a:r>
          </a:p>
        </p:txBody>
      </p:sp>
    </p:spTree>
    <p:extLst>
      <p:ext uri="{BB962C8B-B14F-4D97-AF65-F5344CB8AC3E}">
        <p14:creationId xmlns:p14="http://schemas.microsoft.com/office/powerpoint/2010/main" val="1277858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7FAE1C2-BA01-974E-8DDD-78FCAFF83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889"/>
            <a:ext cx="9144000" cy="594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29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02767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Sumo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3030970"/>
            <a:ext cx="7886700" cy="13332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Es el deporte nacional de Japón. Es un tipo de lucha libre donde dos luchadores pelean en un área circular, y si alguno de ellos sale del círculo o si alguna parte de su cuerpo, además de las plantas del pie, toca el suelo, el luchador es eliminado.</a:t>
            </a:r>
          </a:p>
        </p:txBody>
      </p:sp>
    </p:spTree>
    <p:extLst>
      <p:ext uri="{BB962C8B-B14F-4D97-AF65-F5344CB8AC3E}">
        <p14:creationId xmlns:p14="http://schemas.microsoft.com/office/powerpoint/2010/main" val="2880117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FA13318-7471-CC4F-8FAE-503F323CB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614"/>
            <a:ext cx="9144000" cy="643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8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65747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Faisán verde (Phasianus versicolor)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784278"/>
            <a:ext cx="7886700" cy="8344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El faisán verde es un ave con una forma parecida a la de la gallina. Es el animal nacional de Japón. Habita solamente en el archipiélago japonés.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B31C41A-362A-7241-B2AD-6D9422FC11F2}"/>
              </a:ext>
            </a:extLst>
          </p:cNvPr>
          <p:cNvSpPr txBox="1"/>
          <p:nvPr/>
        </p:nvSpPr>
        <p:spPr>
          <a:xfrm>
            <a:off x="2875061" y="3109841"/>
            <a:ext cx="339387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>
                <a:latin typeface="Century Gothic" panose="020B0502020202020204" pitchFamily="34" charset="0"/>
              </a:rPr>
              <a:t>Taxonomía</a:t>
            </a:r>
          </a:p>
          <a:p>
            <a:pPr algn="ctr"/>
            <a:r>
              <a:rPr lang="es-MX" dirty="0">
                <a:latin typeface="Century Gothic" panose="020B0502020202020204" pitchFamily="34" charset="0"/>
              </a:rPr>
              <a:t>Reino: Animalia </a:t>
            </a:r>
          </a:p>
          <a:p>
            <a:pPr algn="ctr"/>
            <a:r>
              <a:rPr lang="es-MX" dirty="0">
                <a:latin typeface="Century Gothic" panose="020B0502020202020204" pitchFamily="34" charset="0"/>
              </a:rPr>
              <a:t>Filo: Chordata</a:t>
            </a:r>
          </a:p>
          <a:p>
            <a:pPr algn="ctr"/>
            <a:r>
              <a:rPr lang="es-MX" dirty="0">
                <a:latin typeface="Century Gothic" panose="020B0502020202020204" pitchFamily="34" charset="0"/>
              </a:rPr>
              <a:t>Clase: Aves</a:t>
            </a:r>
          </a:p>
          <a:p>
            <a:pPr algn="ctr"/>
            <a:r>
              <a:rPr lang="es-MX" dirty="0">
                <a:latin typeface="Century Gothic" panose="020B0502020202020204" pitchFamily="34" charset="0"/>
              </a:rPr>
              <a:t>Orden: Galliformes </a:t>
            </a:r>
          </a:p>
          <a:p>
            <a:pPr algn="ctr"/>
            <a:r>
              <a:rPr lang="es-MX" dirty="0">
                <a:latin typeface="Century Gothic" panose="020B0502020202020204" pitchFamily="34" charset="0"/>
              </a:rPr>
              <a:t>Familia: Phasianidae</a:t>
            </a:r>
          </a:p>
          <a:p>
            <a:pPr algn="ctr"/>
            <a:r>
              <a:rPr lang="es-MX" dirty="0">
                <a:latin typeface="Century Gothic" panose="020B0502020202020204" pitchFamily="34" charset="0"/>
              </a:rPr>
              <a:t>Género: Phasianus</a:t>
            </a:r>
          </a:p>
          <a:p>
            <a:pPr algn="ctr"/>
            <a:r>
              <a:rPr lang="es-MX" dirty="0">
                <a:latin typeface="Century Gothic" panose="020B0502020202020204" pitchFamily="34" charset="0"/>
              </a:rPr>
              <a:t>Especie: Phasuanis versicolor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57038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E6996E7-4346-F04B-BDC9-7FFFE04CC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21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5843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El Templo del Pabellón de Oro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2712316"/>
            <a:ext cx="7886700" cy="12777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Ubicado en Kioto, la antigua capital de Japón, fue construido como una casa de retiro para el emperador. </a:t>
            </a:r>
          </a:p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Kioto significa “ciudad capital” en japonés, y Tokio “la capital del este”. </a:t>
            </a:r>
          </a:p>
        </p:txBody>
      </p:sp>
    </p:spTree>
    <p:extLst>
      <p:ext uri="{BB962C8B-B14F-4D97-AF65-F5344CB8AC3E}">
        <p14:creationId xmlns:p14="http://schemas.microsoft.com/office/powerpoint/2010/main" val="1085629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2E9B2F9-3383-E141-8362-8B8C17644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60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68A546B-F659-0947-BE60-0D07B9D13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07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608426"/>
            <a:ext cx="7886700" cy="1325563"/>
          </a:xfrm>
        </p:spPr>
        <p:txBody>
          <a:bodyPr/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Sakura (cerezo)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2933989"/>
            <a:ext cx="7886700" cy="8760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>
                <a:latin typeface="Century Gothic" panose="020B0502020202020204" pitchFamily="34" charset="0"/>
              </a:rPr>
              <a:t>La flor del cerezo es uno de los símbolos más conocidos de la cultura japonesa. Florece durante la primavera. </a:t>
            </a:r>
          </a:p>
        </p:txBody>
      </p:sp>
    </p:spTree>
    <p:extLst>
      <p:ext uri="{BB962C8B-B14F-4D97-AF65-F5344CB8AC3E}">
        <p14:creationId xmlns:p14="http://schemas.microsoft.com/office/powerpoint/2010/main" val="738504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29090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b="1">
                <a:latin typeface="Century Gothic" panose="020B0502020202020204" pitchFamily="34" charset="0"/>
              </a:rPr>
              <a:t>Mapa de localización de Japón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3321916"/>
            <a:ext cx="7886700" cy="806739"/>
          </a:xfrm>
        </p:spPr>
        <p:txBody>
          <a:bodyPr/>
          <a:lstStyle/>
          <a:p>
            <a:pPr marL="0" indent="0" algn="ctr">
              <a:buNone/>
            </a:pPr>
            <a:r>
              <a:rPr lang="es-MX" sz="1800">
                <a:latin typeface="Century Gothic" panose="020B0502020202020204" pitchFamily="34" charset="0"/>
              </a:rPr>
              <a:t>Japón es un país de Asia oriental. Está conformado por 6,852 islas ubicadas en el océano pacífico</a:t>
            </a:r>
            <a:r>
              <a:rPr lang="es-MX">
                <a:latin typeface="Century Gothic" panose="020B0502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639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B6D2C31-AF20-1A4C-A6D9-F93C9B261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55" y="0"/>
            <a:ext cx="6989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76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99996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b="1">
                <a:latin typeface="Century Gothic" panose="020B0502020202020204" pitchFamily="34" charset="0"/>
              </a:rPr>
              <a:t>Mapa de Japón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2906609"/>
            <a:ext cx="7886700" cy="12358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La capital de Japón es Tokio. En Japón existen varios dialectos regionales, pero la lengua oficial es el japonés, hablada por la gran mayoría de la población. </a:t>
            </a:r>
          </a:p>
        </p:txBody>
      </p:sp>
    </p:spTree>
    <p:extLst>
      <p:ext uri="{BB962C8B-B14F-4D97-AF65-F5344CB8AC3E}">
        <p14:creationId xmlns:p14="http://schemas.microsoft.com/office/powerpoint/2010/main" val="1701079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C194FEA-4E52-9641-A441-B0F3F152B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500"/>
            <a:ext cx="9144000" cy="6095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1068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5632" y="194454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Bandera de Japón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2956539"/>
            <a:ext cx="7886700" cy="13937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Esta es la bandera de Japón. El círculo rojo en el centro simboliza el sol. Japón en japonés es Nippon, que significa origen del sol</a:t>
            </a:r>
            <a:r>
              <a:rPr lang="es-MX" sz="1800" dirty="0"/>
              <a:t>. </a:t>
            </a:r>
          </a:p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Japón es conocido como el país del sol naciente.</a:t>
            </a:r>
          </a:p>
        </p:txBody>
      </p:sp>
    </p:spTree>
    <p:extLst>
      <p:ext uri="{BB962C8B-B14F-4D97-AF65-F5344CB8AC3E}">
        <p14:creationId xmlns:p14="http://schemas.microsoft.com/office/powerpoint/2010/main" val="3358618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37F4AF5-496D-A143-843A-5CB74C355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0" y="0"/>
            <a:ext cx="8817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13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83370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Traje típico de Japón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2864716"/>
            <a:ext cx="7886700" cy="12916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Conocido como kimono, hay distintos tipos que pueden ser utilizados por hombres, mujeres y niños. Llegan hasta los tobillos, con mangas muy anchas y se abrocha por delante con un cinturón de tela. </a:t>
            </a:r>
          </a:p>
        </p:txBody>
      </p:sp>
    </p:spTree>
    <p:extLst>
      <p:ext uri="{BB962C8B-B14F-4D97-AF65-F5344CB8AC3E}">
        <p14:creationId xmlns:p14="http://schemas.microsoft.com/office/powerpoint/2010/main" val="37335830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1517</TotalTime>
  <Words>384</Words>
  <Application>Microsoft Macintosh PowerPoint</Application>
  <PresentationFormat>Presentación en pantalla (4:3)</PresentationFormat>
  <Paragraphs>32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Tema de Office</vt:lpstr>
      <vt:lpstr>Japón</vt:lpstr>
      <vt:lpstr>Presentación de PowerPoint</vt:lpstr>
      <vt:lpstr>Mapa de localización de Japón</vt:lpstr>
      <vt:lpstr>Presentación de PowerPoint</vt:lpstr>
      <vt:lpstr>Mapa de Japón</vt:lpstr>
      <vt:lpstr>Presentación de PowerPoint</vt:lpstr>
      <vt:lpstr>Bandera de Japón</vt:lpstr>
      <vt:lpstr>Presentación de PowerPoint</vt:lpstr>
      <vt:lpstr>Traje típico de Japón</vt:lpstr>
      <vt:lpstr>Presentación de PowerPoint</vt:lpstr>
      <vt:lpstr>Monte Fuji</vt:lpstr>
      <vt:lpstr>Presentación de PowerPoint</vt:lpstr>
      <vt:lpstr>Gastronomía de Japón</vt:lpstr>
      <vt:lpstr>Presentación de PowerPoint</vt:lpstr>
      <vt:lpstr>Sumo</vt:lpstr>
      <vt:lpstr>Presentación de PowerPoint</vt:lpstr>
      <vt:lpstr>Faisán verde (Phasianus versicolor) </vt:lpstr>
      <vt:lpstr>Presentación de PowerPoint</vt:lpstr>
      <vt:lpstr>El Templo del Pabellón de Oro </vt:lpstr>
      <vt:lpstr>Presentación de PowerPoint</vt:lpstr>
      <vt:lpstr>Sakura (cerezo)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Japón</dc:title>
  <dc:creator>Pablo Ramírez Olivieri</dc:creator>
  <cp:lastModifiedBy>Ana Elisa R Guerra</cp:lastModifiedBy>
  <cp:revision>33</cp:revision>
  <dcterms:created xsi:type="dcterms:W3CDTF">2017-06-29T17:28:08Z</dcterms:created>
  <dcterms:modified xsi:type="dcterms:W3CDTF">2018-04-20T17:43:22Z</dcterms:modified>
</cp:coreProperties>
</file>