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98"/>
  </p:normalViewPr>
  <p:slideViewPr>
    <p:cSldViewPr snapToObjects="1">
      <p:cViewPr varScale="1">
        <p:scale>
          <a:sx n="88" d="100"/>
          <a:sy n="88" d="100"/>
        </p:scale>
        <p:origin x="207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45D5386-3F0B-4244-805C-A466E9CCDD96}" type="datetimeFigureOut">
              <a:rPr lang="es-ES_tradnl" smtClean="0"/>
              <a:pPr/>
              <a:t>18/4/18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49E9B76-8430-C340-8A83-1D7068D0C0CA}"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D5386-3F0B-4244-805C-A466E9CCDD96}" type="datetimeFigureOut">
              <a:rPr lang="es-ES_tradnl" smtClean="0"/>
              <a:pPr/>
              <a:t>18/4/18</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E9B76-8430-C340-8A83-1D7068D0C0CA}"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514600"/>
            <a:ext cx="7772400" cy="1470025"/>
          </a:xfrm>
        </p:spPr>
        <p:txBody>
          <a:bodyPr>
            <a:noAutofit/>
          </a:bodyPr>
          <a:lstStyle/>
          <a:p>
            <a:r>
              <a:rPr lang="es-ES_tradnl" sz="12000" b="1" dirty="0">
                <a:latin typeface="Century Gothic"/>
                <a:cs typeface="Century Gothic"/>
              </a:rPr>
              <a:t>Grecia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92D673-F915-1342-A8D6-8D43AA79283C}"/>
              </a:ext>
            </a:extLst>
          </p:cNvPr>
          <p:cNvPicPr>
            <a:picLocks noChangeAspect="1"/>
          </p:cNvPicPr>
          <p:nvPr/>
        </p:nvPicPr>
        <p:blipFill>
          <a:blip r:embed="rId2"/>
          <a:stretch>
            <a:fillRect/>
          </a:stretch>
        </p:blipFill>
        <p:spPr>
          <a:xfrm>
            <a:off x="-1" y="404664"/>
            <a:ext cx="9104733" cy="60748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420888"/>
            <a:ext cx="8229600" cy="1143000"/>
          </a:xfrm>
        </p:spPr>
        <p:txBody>
          <a:bodyPr>
            <a:noAutofit/>
          </a:bodyPr>
          <a:lstStyle/>
          <a:p>
            <a:r>
              <a:rPr lang="es-ES_tradnl" sz="3200" b="1" dirty="0" err="1">
                <a:latin typeface="Century Gothic"/>
                <a:cs typeface="Century Gothic"/>
              </a:rPr>
              <a:t>Mousakás</a:t>
            </a:r>
            <a:br>
              <a:rPr lang="es-ES_tradnl" sz="1800" dirty="0">
                <a:latin typeface="Century Gothic"/>
                <a:cs typeface="Century Gothic"/>
              </a:rPr>
            </a:br>
            <a:r>
              <a:rPr lang="es-ES_tradnl" sz="1800" dirty="0">
                <a:latin typeface="Century Gothic"/>
                <a:cs typeface="Century Gothic"/>
              </a:rPr>
              <a:t>El </a:t>
            </a:r>
            <a:r>
              <a:rPr lang="es-ES_tradnl" sz="1800" dirty="0" err="1">
                <a:latin typeface="Century Gothic"/>
                <a:cs typeface="Century Gothic"/>
              </a:rPr>
              <a:t>Mousakás</a:t>
            </a:r>
            <a:r>
              <a:rPr lang="es-ES_tradnl" sz="1800" dirty="0">
                <a:latin typeface="Century Gothic"/>
                <a:cs typeface="Century Gothic"/>
              </a:rPr>
              <a:t> es un platillo típico de la gastronomía griega. Es un pastel elaborado al horno con berenjena, papas, carne molida y bechamel (salsa blanca). Es parecido a la lasaña.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C17FDA-10E6-024D-AA14-EF5846C4A3B0}"/>
              </a:ext>
            </a:extLst>
          </p:cNvPr>
          <p:cNvPicPr>
            <a:picLocks noChangeAspect="1"/>
          </p:cNvPicPr>
          <p:nvPr/>
        </p:nvPicPr>
        <p:blipFill>
          <a:blip r:embed="rId2"/>
          <a:stretch>
            <a:fillRect/>
          </a:stretch>
        </p:blipFill>
        <p:spPr>
          <a:xfrm>
            <a:off x="-18741" y="548680"/>
            <a:ext cx="9181482" cy="57606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060848"/>
            <a:ext cx="8229600" cy="1143000"/>
          </a:xfrm>
        </p:spPr>
        <p:txBody>
          <a:bodyPr>
            <a:noAutofit/>
          </a:bodyPr>
          <a:lstStyle/>
          <a:p>
            <a:r>
              <a:rPr lang="es-ES_tradnl" sz="3200" b="1" dirty="0">
                <a:latin typeface="Century Gothic"/>
                <a:cs typeface="Century Gothic"/>
              </a:rPr>
              <a:t>El Partenón</a:t>
            </a:r>
            <a:br>
              <a:rPr lang="es-ES_tradnl" sz="1800" dirty="0">
                <a:latin typeface="Century Gothic"/>
                <a:cs typeface="Century Gothic"/>
              </a:rPr>
            </a:br>
            <a:r>
              <a:rPr lang="es-ES_tradnl" sz="1800" dirty="0">
                <a:latin typeface="Century Gothic"/>
                <a:cs typeface="Century Gothic"/>
              </a:rPr>
              <a:t>El Partenón es un templo religioso de estilo dórico construido en honor de la diosa Atenea. Lleva más de 2,600 años de haber sido construido. Sus detalladas columnas demuestran a sofisticación e inteligencia de los antepasados griegos. Se encuentra en la Acrópolis de Atenas.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80EF6E3-25E7-6A49-B008-FFB3178A67A5}"/>
              </a:ext>
            </a:extLst>
          </p:cNvPr>
          <p:cNvPicPr>
            <a:picLocks noChangeAspect="1"/>
          </p:cNvPicPr>
          <p:nvPr/>
        </p:nvPicPr>
        <p:blipFill>
          <a:blip r:embed="rId2"/>
          <a:stretch>
            <a:fillRect/>
          </a:stretch>
        </p:blipFill>
        <p:spPr>
          <a:xfrm>
            <a:off x="43038" y="404664"/>
            <a:ext cx="9065466" cy="60486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132856"/>
            <a:ext cx="8229600" cy="1143000"/>
          </a:xfrm>
        </p:spPr>
        <p:txBody>
          <a:bodyPr>
            <a:noAutofit/>
          </a:bodyPr>
          <a:lstStyle/>
          <a:p>
            <a:r>
              <a:rPr lang="es-ES_tradnl" sz="3200" b="1" dirty="0" err="1">
                <a:latin typeface="Century Gothic"/>
                <a:cs typeface="Century Gothic"/>
              </a:rPr>
              <a:t>Santorini</a:t>
            </a:r>
            <a:br>
              <a:rPr lang="es-ES_tradnl" sz="1800" dirty="0">
                <a:latin typeface="Century Gothic"/>
                <a:cs typeface="Century Gothic"/>
              </a:rPr>
            </a:br>
            <a:r>
              <a:rPr lang="es-ES_tradnl" sz="1800" dirty="0" err="1">
                <a:latin typeface="Century Gothic"/>
                <a:cs typeface="Century Gothic"/>
              </a:rPr>
              <a:t>Santorini</a:t>
            </a:r>
            <a:r>
              <a:rPr lang="es-ES_tradnl" sz="1800" dirty="0">
                <a:latin typeface="Century Gothic"/>
                <a:cs typeface="Century Gothic"/>
              </a:rPr>
              <a:t> es un </a:t>
            </a:r>
            <a:r>
              <a:rPr lang="es-ES_tradnl" sz="1800" dirty="0" err="1">
                <a:latin typeface="Century Gothic"/>
                <a:cs typeface="Century Gothic"/>
              </a:rPr>
              <a:t>archipielago</a:t>
            </a:r>
            <a:r>
              <a:rPr lang="es-ES_tradnl" sz="1800" dirty="0">
                <a:latin typeface="Century Gothic"/>
                <a:cs typeface="Century Gothic"/>
              </a:rPr>
              <a:t> de islas volcánicas situado en el mar Egeo. Es uno de los principales destinos turísticos de Europa gracias a su belleza y vida nocturna. Son características del lugar las casas blancas con ventanas y puertas azules.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73B40D4-33B0-644C-A24F-F96FC4128F3E}"/>
              </a:ext>
            </a:extLst>
          </p:cNvPr>
          <p:cNvPicPr>
            <a:picLocks noChangeAspect="1"/>
          </p:cNvPicPr>
          <p:nvPr/>
        </p:nvPicPr>
        <p:blipFill>
          <a:blip r:embed="rId2"/>
          <a:stretch>
            <a:fillRect/>
          </a:stretch>
        </p:blipFill>
        <p:spPr>
          <a:xfrm>
            <a:off x="-15122" y="391126"/>
            <a:ext cx="9123626" cy="60622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09800"/>
            <a:ext cx="8229600" cy="1143000"/>
          </a:xfrm>
        </p:spPr>
        <p:txBody>
          <a:bodyPr>
            <a:noAutofit/>
          </a:bodyPr>
          <a:lstStyle/>
          <a:p>
            <a:r>
              <a:rPr lang="es-ES_tradnl" sz="3200" b="1" dirty="0">
                <a:latin typeface="Century Gothic"/>
                <a:cs typeface="Century Gothic"/>
              </a:rPr>
              <a:t>Zeus</a:t>
            </a:r>
            <a:br>
              <a:rPr lang="es-ES_tradnl" sz="1800" dirty="0">
                <a:latin typeface="Century Gothic"/>
                <a:cs typeface="Century Gothic"/>
              </a:rPr>
            </a:br>
            <a:r>
              <a:rPr lang="es-ES_tradnl" sz="1800" dirty="0">
                <a:latin typeface="Century Gothic"/>
                <a:cs typeface="Century Gothic"/>
              </a:rPr>
              <a:t>Zeus es el Dios griego más conocido e importante. Era “El padre de los Dioses y de los hombres”. Era el rey de los dioses del Olimpo. El Dios del cielo y del trueno. Su hermano Hades era el regidor del Inframundo y su hermano Poseidón era el dios del mar.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D8F343-9CC4-C54D-B2B0-4226912ABD22}"/>
              </a:ext>
            </a:extLst>
          </p:cNvPr>
          <p:cNvPicPr>
            <a:picLocks noChangeAspect="1"/>
          </p:cNvPicPr>
          <p:nvPr/>
        </p:nvPicPr>
        <p:blipFill>
          <a:blip r:embed="rId2"/>
          <a:stretch>
            <a:fillRect/>
          </a:stretch>
        </p:blipFill>
        <p:spPr>
          <a:xfrm>
            <a:off x="0" y="378464"/>
            <a:ext cx="9144000" cy="61010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0"/>
            <a:ext cx="8229600" cy="1143000"/>
          </a:xfrm>
        </p:spPr>
        <p:txBody>
          <a:bodyPr>
            <a:normAutofit fontScale="90000"/>
          </a:bodyPr>
          <a:lstStyle/>
          <a:p>
            <a:r>
              <a:rPr lang="es-ES_tradnl" sz="3556" b="1" dirty="0">
                <a:latin typeface="Century Gothic"/>
                <a:cs typeface="Century Gothic"/>
              </a:rPr>
              <a:t>Juegos Olímpicos</a:t>
            </a:r>
            <a:br>
              <a:rPr lang="es-ES_tradnl" sz="2000" dirty="0">
                <a:latin typeface="Century Gothic"/>
                <a:cs typeface="Century Gothic"/>
              </a:rPr>
            </a:br>
            <a:r>
              <a:rPr lang="es-ES_tradnl" sz="2000" dirty="0">
                <a:latin typeface="Century Gothic"/>
                <a:cs typeface="Century Gothic"/>
              </a:rPr>
              <a:t>En honor a Zeus los antiguos griegos crearon las olimpiadas griegas en la ciudad de Olympia. Fueron inspiración para los actuales juegos olímpicos, el mayor evento deportivo a nivel internacional. El primer año de juegos olímpicos fue en 1896 en Atenas, la capital de Grecia.</a:t>
            </a:r>
            <a:br>
              <a:rPr lang="es-ES_tradnl" dirty="0"/>
            </a:br>
            <a:endParaRPr lang="es-ES_trad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3631D6C-81FC-FD4B-8F75-5B312E17C245}"/>
              </a:ext>
            </a:extLst>
          </p:cNvPr>
          <p:cNvPicPr>
            <a:picLocks noChangeAspect="1"/>
          </p:cNvPicPr>
          <p:nvPr/>
        </p:nvPicPr>
        <p:blipFill>
          <a:blip r:embed="rId2"/>
          <a:stretch>
            <a:fillRect/>
          </a:stretch>
        </p:blipFill>
        <p:spPr>
          <a:xfrm>
            <a:off x="0" y="571836"/>
            <a:ext cx="9144000" cy="57143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5779034-88B0-2D4A-918D-0F8AAE0A237E}"/>
              </a:ext>
            </a:extLst>
          </p:cNvPr>
          <p:cNvPicPr>
            <a:picLocks noChangeAspect="1"/>
          </p:cNvPicPr>
          <p:nvPr/>
        </p:nvPicPr>
        <p:blipFill>
          <a:blip r:embed="rId2"/>
          <a:stretch>
            <a:fillRect/>
          </a:stretch>
        </p:blipFill>
        <p:spPr>
          <a:xfrm>
            <a:off x="2102101" y="0"/>
            <a:ext cx="5278211"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420888"/>
            <a:ext cx="8229600" cy="1143000"/>
          </a:xfrm>
        </p:spPr>
        <p:txBody>
          <a:bodyPr>
            <a:noAutofit/>
          </a:bodyPr>
          <a:lstStyle/>
          <a:p>
            <a:r>
              <a:rPr lang="es-ES_tradnl" sz="3200" b="1" dirty="0">
                <a:latin typeface="Century Gothic"/>
                <a:cs typeface="Century Gothic"/>
              </a:rPr>
              <a:t>Sócrates</a:t>
            </a:r>
            <a:br>
              <a:rPr lang="es-ES_tradnl" sz="1800" dirty="0">
                <a:latin typeface="Century Gothic"/>
                <a:cs typeface="Century Gothic"/>
              </a:rPr>
            </a:br>
            <a:r>
              <a:rPr lang="es-ES_tradnl" sz="1800" dirty="0">
                <a:latin typeface="Century Gothic"/>
                <a:cs typeface="Century Gothic"/>
              </a:rPr>
              <a:t>Es posible que Sócrates sea el filósofo más conocido de la historia. Fue un filosofo griego que tuvo como discípulo a Platón quien a su vez tuvo como estudiante a Aristóteles. Para enseñar usaba la mayéutica, Sócrates decía que para aprender no solamente se tenían que dar las respuestas de todo, sino que por medio del dialogo  y preguntas, el maestro debía guiar al alumno a descubrir las verdades por sí mismo.</a:t>
            </a:r>
            <a:br>
              <a:rPr lang="es-ES_tradnl" sz="1800" dirty="0">
                <a:latin typeface="Century Gothic"/>
                <a:cs typeface="Century Gothic"/>
              </a:rPr>
            </a:br>
            <a:br>
              <a:rPr lang="es-ES_tradnl" sz="1800" dirty="0">
                <a:latin typeface="Century Gothic"/>
                <a:cs typeface="Century Gothic"/>
              </a:rPr>
            </a:br>
            <a:r>
              <a:rPr lang="es-ES_tradnl" sz="1800" dirty="0">
                <a:latin typeface="Century Gothic"/>
                <a:cs typeface="Century Gothic"/>
              </a:rPr>
              <a:t>Su frase más conocida es “Solo sé que no sé nada”.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132856"/>
            <a:ext cx="8229600" cy="1143000"/>
          </a:xfrm>
        </p:spPr>
        <p:txBody>
          <a:bodyPr>
            <a:noAutofit/>
          </a:bodyPr>
          <a:lstStyle/>
          <a:p>
            <a:r>
              <a:rPr lang="es-ES_tradnl" sz="3200" b="1" dirty="0">
                <a:latin typeface="Century Gothic"/>
                <a:cs typeface="Century Gothic"/>
              </a:rPr>
              <a:t>Mapa de localización de Grecia</a:t>
            </a:r>
            <a:br>
              <a:rPr lang="es-ES_tradnl" sz="1800" dirty="0">
                <a:latin typeface="Century Gothic"/>
                <a:cs typeface="Century Gothic"/>
              </a:rPr>
            </a:br>
            <a:r>
              <a:rPr lang="es-ES_tradnl" sz="1800" dirty="0">
                <a:latin typeface="Century Gothic"/>
                <a:cs typeface="Century Gothic"/>
              </a:rPr>
              <a:t>Grecia es un país de Europa. Tiene fronteras con Albania, Bulgaria, Turquía y República de Macedonia. Tiene fronteras marítimas con el mar Egeo, el Jónico y el Mediterráneo.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C7003A-0B41-564B-9194-45F7702A821F}"/>
              </a:ext>
            </a:extLst>
          </p:cNvPr>
          <p:cNvPicPr>
            <a:picLocks noChangeAspect="1"/>
          </p:cNvPicPr>
          <p:nvPr/>
        </p:nvPicPr>
        <p:blipFill>
          <a:blip r:embed="rId2"/>
          <a:stretch>
            <a:fillRect/>
          </a:stretch>
        </p:blipFill>
        <p:spPr>
          <a:xfrm>
            <a:off x="1331640" y="116632"/>
            <a:ext cx="6552728" cy="65527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420888"/>
            <a:ext cx="8229600" cy="1143000"/>
          </a:xfrm>
        </p:spPr>
        <p:txBody>
          <a:bodyPr>
            <a:normAutofit/>
          </a:bodyPr>
          <a:lstStyle/>
          <a:p>
            <a:r>
              <a:rPr lang="es-ES_tradnl" sz="3200" b="1" dirty="0">
                <a:latin typeface="Century Gothic" panose="020B0502020202020204" pitchFamily="34" charset="0"/>
              </a:rPr>
              <a:t>Mapa de Grecia</a:t>
            </a:r>
            <a:br>
              <a:rPr lang="es-ES_tradnl" sz="1800" dirty="0">
                <a:latin typeface="Century Gothic" panose="020B0502020202020204" pitchFamily="34" charset="0"/>
              </a:rPr>
            </a:br>
            <a:r>
              <a:rPr lang="es-ES_tradnl" sz="1800" dirty="0">
                <a:latin typeface="Century Gothic" panose="020B0502020202020204" pitchFamily="34" charset="0"/>
              </a:rPr>
              <a:t>Este es el mapa de Grecia. Su capital es Atenas. El idioma oficial de Grecia es el griego.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BFD12D4-6F24-B64A-A1D6-FC4A61633A24}"/>
              </a:ext>
            </a:extLst>
          </p:cNvPr>
          <p:cNvPicPr>
            <a:picLocks noChangeAspect="1"/>
          </p:cNvPicPr>
          <p:nvPr/>
        </p:nvPicPr>
        <p:blipFill>
          <a:blip r:embed="rId2"/>
          <a:stretch>
            <a:fillRect/>
          </a:stretch>
        </p:blipFill>
        <p:spPr>
          <a:xfrm>
            <a:off x="0" y="378464"/>
            <a:ext cx="9144000" cy="61010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348880"/>
            <a:ext cx="8229600" cy="1143000"/>
          </a:xfrm>
        </p:spPr>
        <p:txBody>
          <a:bodyPr>
            <a:noAutofit/>
          </a:bodyPr>
          <a:lstStyle/>
          <a:p>
            <a:r>
              <a:rPr lang="es-ES_tradnl" sz="3200" b="1" dirty="0">
                <a:latin typeface="Century Gothic"/>
                <a:cs typeface="Century Gothic"/>
              </a:rPr>
              <a:t>Bandera de Grecia</a:t>
            </a:r>
            <a:br>
              <a:rPr lang="es-ES_tradnl" sz="1800" dirty="0">
                <a:latin typeface="Century Gothic"/>
                <a:cs typeface="Century Gothic"/>
              </a:rPr>
            </a:br>
            <a:r>
              <a:rPr lang="es-ES_tradnl" sz="1800" dirty="0">
                <a:latin typeface="Century Gothic"/>
                <a:cs typeface="Century Gothic"/>
              </a:rPr>
              <a:t>Esta es la bandera de Grecia.</a:t>
            </a:r>
            <a:br>
              <a:rPr lang="es-ES_tradnl" sz="1800" dirty="0">
                <a:latin typeface="Century Gothic"/>
                <a:cs typeface="Century Gothic"/>
              </a:rPr>
            </a:br>
            <a:r>
              <a:rPr lang="es-ES_tradnl" sz="1800" dirty="0">
                <a:latin typeface="Century Gothic"/>
                <a:cs typeface="Century Gothic"/>
              </a:rPr>
              <a:t>La cruz de la esquina superior izquierda simboliza la iglesia Ortodoxa Griega. La bandera tiene 9 franjas que representan el número de sílabas (en griego) del lema nacional “libertad o muerte”. Los colores azul y blanco representan el mar, el cielo, las olas y las nubes.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5AFB1D4-E4BB-8C40-98B7-8037A73815C9}"/>
              </a:ext>
            </a:extLst>
          </p:cNvPr>
          <p:cNvPicPr>
            <a:picLocks noChangeAspect="1"/>
          </p:cNvPicPr>
          <p:nvPr/>
        </p:nvPicPr>
        <p:blipFill>
          <a:blip r:embed="rId2"/>
          <a:stretch>
            <a:fillRect/>
          </a:stretch>
        </p:blipFill>
        <p:spPr>
          <a:xfrm>
            <a:off x="1314400" y="0"/>
            <a:ext cx="6858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08920"/>
            <a:ext cx="8229600" cy="1143000"/>
          </a:xfrm>
        </p:spPr>
        <p:txBody>
          <a:bodyPr>
            <a:normAutofit fontScale="90000"/>
          </a:bodyPr>
          <a:lstStyle/>
          <a:p>
            <a:r>
              <a:rPr lang="es-ES_tradnl" sz="3556" b="1" dirty="0">
                <a:latin typeface="Century Gothic"/>
                <a:cs typeface="Century Gothic"/>
              </a:rPr>
              <a:t>Traje típico griego</a:t>
            </a:r>
            <a:br>
              <a:rPr lang="es-ES_tradnl" sz="2000" dirty="0">
                <a:latin typeface="Century Gothic"/>
                <a:cs typeface="Century Gothic"/>
              </a:rPr>
            </a:br>
            <a:r>
              <a:rPr lang="es-ES_tradnl" sz="2000" dirty="0">
                <a:latin typeface="Century Gothic"/>
                <a:cs typeface="Century Gothic"/>
              </a:rPr>
              <a:t>Este es el traje típico de Grecia. Las mujeres usan vestidos blancos con un delantal de algún color que destaque. El pañuelo que llevan en la cabeza debe ser del mismo tono que el delantal. Lo más distintivo del traje de los hombres son las camisas blancas con mangas anchas y tablitas en la parte inferior. ¡Es tan larga que llega a parecer vestido!  </a:t>
            </a:r>
            <a:br>
              <a:rPr lang="es-ES_tradnl" dirty="0"/>
            </a:br>
            <a:endParaRPr lang="es-ES_tradnl"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TotalTime>
  <Words>23</Words>
  <Application>Microsoft Macintosh PowerPoint</Application>
  <PresentationFormat>Presentación en pantalla (4:3)</PresentationFormat>
  <Paragraphs>11</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Century Gothic</vt:lpstr>
      <vt:lpstr>Tema de Office</vt:lpstr>
      <vt:lpstr>Grecia</vt:lpstr>
      <vt:lpstr>Presentación de PowerPoint</vt:lpstr>
      <vt:lpstr>Mapa de localización de Grecia Grecia es un país de Europa. Tiene fronteras con Albania, Bulgaria, Turquía y República de Macedonia. Tiene fronteras marítimas con el mar Egeo, el Jónico y el Mediterráneo.</vt:lpstr>
      <vt:lpstr>Presentación de PowerPoint</vt:lpstr>
      <vt:lpstr>Mapa de Grecia Este es el mapa de Grecia. Su capital es Atenas. El idioma oficial de Grecia es el griego.</vt:lpstr>
      <vt:lpstr>Presentación de PowerPoint</vt:lpstr>
      <vt:lpstr>Bandera de Grecia Esta es la bandera de Grecia. La cruz de la esquina superior izquierda simboliza la iglesia Ortodoxa Griega. La bandera tiene 9 franjas que representan el número de sílabas (en griego) del lema nacional “libertad o muerte”. Los colores azul y blanco representan el mar, el cielo, las olas y las nubes.</vt:lpstr>
      <vt:lpstr>Presentación de PowerPoint</vt:lpstr>
      <vt:lpstr>Traje típico griego Este es el traje típico de Grecia. Las mujeres usan vestidos blancos con un delantal de algún color que destaque. El pañuelo que llevan en la cabeza debe ser del mismo tono que el delantal. Lo más distintivo del traje de los hombres son las camisas blancas con mangas anchas y tablitas en la parte inferior. ¡Es tan larga que llega a parecer vestido!   </vt:lpstr>
      <vt:lpstr>Presentación de PowerPoint</vt:lpstr>
      <vt:lpstr>Mousakás El Mousakás es un platillo típico de la gastronomía griega. Es un pastel elaborado al horno con berenjena, papas, carne molida y bechamel (salsa blanca). Es parecido a la lasaña.</vt:lpstr>
      <vt:lpstr>Presentación de PowerPoint</vt:lpstr>
      <vt:lpstr>El Partenón El Partenón es un templo religioso de estilo dórico construido en honor de la diosa Atenea. Lleva más de 2,600 años de haber sido construido. Sus detalladas columnas demuestran a sofisticación e inteligencia de los antepasados griegos. Se encuentra en la Acrópolis de Atenas.</vt:lpstr>
      <vt:lpstr>Presentación de PowerPoint</vt:lpstr>
      <vt:lpstr>Santorini Santorini es un archipielago de islas volcánicas situado en el mar Egeo. Es uno de los principales destinos turísticos de Europa gracias a su belleza y vida nocturna. Son características del lugar las casas blancas con ventanas y puertas azules.</vt:lpstr>
      <vt:lpstr>Presentación de PowerPoint</vt:lpstr>
      <vt:lpstr>Zeus Zeus es el Dios griego más conocido e importante. Era “El padre de los Dioses y de los hombres”. Era el rey de los dioses del Olimpo. El Dios del cielo y del trueno. Su hermano Hades era el regidor del Inframundo y su hermano Poseidón era el dios del mar.</vt:lpstr>
      <vt:lpstr>Presentación de PowerPoint</vt:lpstr>
      <vt:lpstr>Juegos Olímpicos En honor a Zeus los antiguos griegos crearon las olimpiadas griegas en la ciudad de Olympia. Fueron inspiración para los actuales juegos olímpicos, el mayor evento deportivo a nivel internacional. El primer año de juegos olímpicos fue en 1896 en Atenas, la capital de Grecia. </vt:lpstr>
      <vt:lpstr>Presentación de PowerPoint</vt:lpstr>
      <vt:lpstr>Sócrates Es posible que Sócrates sea el filósofo más conocido de la historia. Fue un filosofo griego que tuvo como discípulo a Platón quien a su vez tuvo como estudiante a Aristóteles. Para enseñar usaba la mayéutica, Sócrates decía que para aprender no solamente se tenían que dar las respuestas de todo, sino que por medio del dialogo  y preguntas, el maestro debía guiar al alumno a descubrir las verdades por sí mismo.  Su frase más conocida es “Solo sé que no sé nada”.</vt:lpstr>
    </vt:vector>
  </TitlesOfParts>
  <Company>Colegio Valle de Filadelfia</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Grecia</dc:title>
  <dc:creator>Annie Rodriguez Guerra</dc:creator>
  <cp:lastModifiedBy>Ana Elisa R Guerra</cp:lastModifiedBy>
  <cp:revision>19</cp:revision>
  <dcterms:created xsi:type="dcterms:W3CDTF">2017-07-02T23:52:59Z</dcterms:created>
  <dcterms:modified xsi:type="dcterms:W3CDTF">2018-04-18T20:56:34Z</dcterms:modified>
</cp:coreProperties>
</file>