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660"/>
  </p:normalViewPr>
  <p:slideViewPr>
    <p:cSldViewPr snapToGrid="0">
      <p:cViewPr varScale="1">
        <p:scale>
          <a:sx n="93" d="100"/>
          <a:sy n="93" d="100"/>
        </p:scale>
        <p:origin x="1984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A6BB-5F51-459A-8EAB-81F527684E9B}" type="datetimeFigureOut">
              <a:rPr lang="es-MX" smtClean="0"/>
              <a:t>18/04/18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79D5-8ADE-4C1A-AE05-079E23DDF3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335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A6BB-5F51-459A-8EAB-81F527684E9B}" type="datetimeFigureOut">
              <a:rPr lang="es-MX" smtClean="0"/>
              <a:t>18/04/18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79D5-8ADE-4C1A-AE05-079E23DDF3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87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A6BB-5F51-459A-8EAB-81F527684E9B}" type="datetimeFigureOut">
              <a:rPr lang="es-MX" smtClean="0"/>
              <a:t>18/04/18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79D5-8ADE-4C1A-AE05-079E23DDF3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308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A6BB-5F51-459A-8EAB-81F527684E9B}" type="datetimeFigureOut">
              <a:rPr lang="es-MX" smtClean="0"/>
              <a:t>18/04/18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79D5-8ADE-4C1A-AE05-079E23DDF3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875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A6BB-5F51-459A-8EAB-81F527684E9B}" type="datetimeFigureOut">
              <a:rPr lang="es-MX" smtClean="0"/>
              <a:t>18/04/18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79D5-8ADE-4C1A-AE05-079E23DDF3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297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A6BB-5F51-459A-8EAB-81F527684E9B}" type="datetimeFigureOut">
              <a:rPr lang="es-MX" smtClean="0"/>
              <a:t>18/04/18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79D5-8ADE-4C1A-AE05-079E23DDF3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050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A6BB-5F51-459A-8EAB-81F527684E9B}" type="datetimeFigureOut">
              <a:rPr lang="es-MX" smtClean="0"/>
              <a:t>18/04/18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79D5-8ADE-4C1A-AE05-079E23DDF3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465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A6BB-5F51-459A-8EAB-81F527684E9B}" type="datetimeFigureOut">
              <a:rPr lang="es-MX" smtClean="0"/>
              <a:t>18/04/18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79D5-8ADE-4C1A-AE05-079E23DDF3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67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A6BB-5F51-459A-8EAB-81F527684E9B}" type="datetimeFigureOut">
              <a:rPr lang="es-MX" smtClean="0"/>
              <a:t>18/04/18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79D5-8ADE-4C1A-AE05-079E23DDF3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317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A6BB-5F51-459A-8EAB-81F527684E9B}" type="datetimeFigureOut">
              <a:rPr lang="es-MX" smtClean="0"/>
              <a:t>18/04/18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79D5-8ADE-4C1A-AE05-079E23DDF3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04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A6BB-5F51-459A-8EAB-81F527684E9B}" type="datetimeFigureOut">
              <a:rPr lang="es-MX" smtClean="0"/>
              <a:t>18/04/18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79D5-8ADE-4C1A-AE05-079E23DDF3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18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5A6BB-5F51-459A-8EAB-81F527684E9B}" type="datetimeFigureOut">
              <a:rPr lang="es-MX" smtClean="0"/>
              <a:t>18/04/18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79D5-8ADE-4C1A-AE05-079E23DDF3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0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7254" y="2133745"/>
            <a:ext cx="8194964" cy="2387600"/>
          </a:xfrm>
        </p:spPr>
        <p:txBody>
          <a:bodyPr>
            <a:noAutofit/>
          </a:bodyPr>
          <a:lstStyle/>
          <a:p>
            <a:r>
              <a:rPr lang="es-MX" sz="12000" b="1" dirty="0">
                <a:latin typeface="Century Gothic" panose="020B0502020202020204" pitchFamily="34" charset="0"/>
              </a:rPr>
              <a:t>Marruecos</a:t>
            </a:r>
          </a:p>
        </p:txBody>
      </p:sp>
    </p:spTree>
    <p:extLst>
      <p:ext uri="{BB962C8B-B14F-4D97-AF65-F5344CB8AC3E}">
        <p14:creationId xmlns:p14="http://schemas.microsoft.com/office/powerpoint/2010/main" val="677133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0D883CC-9032-D149-822D-56925BADD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885"/>
            <a:ext cx="9144000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25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06923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La mezquita de Hassan II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169515"/>
            <a:ext cx="7886700" cy="10838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Ubicada en Casablanca, es el templo más alto del mundo. Su construcción terminó en 1993. </a:t>
            </a:r>
          </a:p>
        </p:txBody>
      </p:sp>
    </p:spTree>
    <p:extLst>
      <p:ext uri="{BB962C8B-B14F-4D97-AF65-F5344CB8AC3E}">
        <p14:creationId xmlns:p14="http://schemas.microsoft.com/office/powerpoint/2010/main" val="1805340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4A97345-E116-2940-B24C-F0242F923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876"/>
            <a:ext cx="9144000" cy="612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6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Gastronomía marroquí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449080"/>
            <a:ext cx="7886700" cy="1790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Uno de los platillos marroquís más famoso es el </a:t>
            </a:r>
            <a:r>
              <a:rPr lang="es-MX" sz="1800" b="1" dirty="0" err="1">
                <a:latin typeface="Century Gothic" panose="020B0502020202020204" pitchFamily="34" charset="0"/>
              </a:rPr>
              <a:t>couscous</a:t>
            </a:r>
            <a:r>
              <a:rPr lang="es-MX" sz="1800" dirty="0">
                <a:latin typeface="Century Gothic" panose="020B0502020202020204" pitchFamily="34" charset="0"/>
              </a:rPr>
              <a:t>, el </a:t>
            </a:r>
            <a:r>
              <a:rPr lang="es-MX" sz="1800" dirty="0" err="1">
                <a:latin typeface="Century Gothic" panose="020B0502020202020204" pitchFamily="34" charset="0"/>
              </a:rPr>
              <a:t>couscous</a:t>
            </a:r>
            <a:r>
              <a:rPr lang="es-MX" sz="1800" dirty="0">
                <a:latin typeface="Century Gothic" panose="020B0502020202020204" pitchFamily="34" charset="0"/>
              </a:rPr>
              <a:t> es una pasta de trigo cocinada sobre un estofado de carne y vegetales. 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En la comida marroquí abundan aromas y sabores sutiles e intrigantes combinaciones de sabores. </a:t>
            </a:r>
          </a:p>
        </p:txBody>
      </p:sp>
    </p:spTree>
    <p:extLst>
      <p:ext uri="{BB962C8B-B14F-4D97-AF65-F5344CB8AC3E}">
        <p14:creationId xmlns:p14="http://schemas.microsoft.com/office/powerpoint/2010/main" val="134442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FABB7EA-DF76-0641-B019-C2FE6EDF5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187"/>
            <a:ext cx="9144000" cy="60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67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12465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La ciudad azul de Chefchaouen o Chauen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349625"/>
            <a:ext cx="7886700" cy="10145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Está situada en el noreste del país. Todas las construcciones visten variaciones de azul cielo.</a:t>
            </a: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Es considerada como “Ciudad Santa”</a:t>
            </a:r>
          </a:p>
        </p:txBody>
      </p:sp>
    </p:spTree>
    <p:extLst>
      <p:ext uri="{BB962C8B-B14F-4D97-AF65-F5344CB8AC3E}">
        <p14:creationId xmlns:p14="http://schemas.microsoft.com/office/powerpoint/2010/main" val="3118017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2475D18-F064-794D-9335-CA8CEBC77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7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León del atlas (Panthera leo leo)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1392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Actualmente extinto en libertad, el león del atlas es el animal nacional de Marruecos. Es la subespecie de león moderno más grande.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EB6F75-BFE2-C749-9957-56EFA338DACE}"/>
              </a:ext>
            </a:extLst>
          </p:cNvPr>
          <p:cNvSpPr txBox="1"/>
          <p:nvPr/>
        </p:nvSpPr>
        <p:spPr>
          <a:xfrm>
            <a:off x="2815713" y="3099809"/>
            <a:ext cx="347563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latin typeface="Century Gothic" panose="020B0502020202020204" pitchFamily="34" charset="0"/>
              </a:rPr>
              <a:t>Taxonomía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Reino: Animalia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Filo: Chordata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Clase: Mammalia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Orden: Carnívora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Familia: Felidae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Género: Panthera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Especie: Panthera leo</a:t>
            </a:r>
          </a:p>
          <a:p>
            <a:pPr algn="ctr"/>
            <a:r>
              <a:rPr lang="es-MX" dirty="0">
                <a:latin typeface="Century Gothic" panose="020B0502020202020204" pitchFamily="34" charset="0"/>
              </a:rPr>
              <a:t>Subespecie: Panthera leo leo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79149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8CCE56D-A156-8D49-9901-D7A544A4E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68"/>
            <a:ext cx="9144000" cy="608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66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22163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Bab Mansour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155661"/>
            <a:ext cx="7886700" cy="10976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Es la entrada a la ciudad de </a:t>
            </a:r>
            <a:r>
              <a:rPr lang="es-MX" sz="1800" dirty="0" err="1">
                <a:latin typeface="Century Gothic" panose="020B0502020202020204" pitchFamily="34" charset="0"/>
              </a:rPr>
              <a:t>Mequinez</a:t>
            </a:r>
            <a:r>
              <a:rPr lang="es-MX" sz="1800" dirty="0">
                <a:latin typeface="Century Gothic" panose="020B0502020202020204" pitchFamily="34" charset="0"/>
              </a:rPr>
              <a:t>. Fue construida en 1732 y es la puerta más grande de áfrica del norte. </a:t>
            </a:r>
          </a:p>
        </p:txBody>
      </p:sp>
    </p:spTree>
    <p:extLst>
      <p:ext uri="{BB962C8B-B14F-4D97-AF65-F5344CB8AC3E}">
        <p14:creationId xmlns:p14="http://schemas.microsoft.com/office/powerpoint/2010/main" val="128616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D800245-C872-9146-A9ED-EAF97070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05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68CF1D5-549A-E44F-93F7-C49CDEE68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721"/>
            <a:ext cx="9144000" cy="6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5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12465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Erg </a:t>
            </a:r>
            <a:r>
              <a:rPr lang="es-MX" sz="3200" b="1" dirty="0" err="1">
                <a:latin typeface="Century Gothic" panose="020B0502020202020204" pitchFamily="34" charset="0"/>
              </a:rPr>
              <a:t>Chebbi</a:t>
            </a:r>
            <a:endParaRPr lang="es-MX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127953"/>
            <a:ext cx="7886700" cy="19705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Las dunas de Erg Chebbi están ubicadas en el este de la región del desiertoSahara en Marruecos. Excelentes para surfear en la arena y pasear en camello. Las dunas llegan a alcanzar una altura de 150 metros </a:t>
            </a:r>
          </a:p>
          <a:p>
            <a:pPr marL="0" indent="0" algn="ctr">
              <a:buNone/>
            </a:pPr>
            <a:endParaRPr lang="es-MX" sz="18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Erg: Región arenosa de un desierto</a:t>
            </a:r>
          </a:p>
        </p:txBody>
      </p:sp>
    </p:spTree>
    <p:extLst>
      <p:ext uri="{BB962C8B-B14F-4D97-AF65-F5344CB8AC3E}">
        <p14:creationId xmlns:p14="http://schemas.microsoft.com/office/powerpoint/2010/main" val="364854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9486" y="173311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Mapa de localización de Marruecos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726171"/>
            <a:ext cx="7886700" cy="1360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Marruecos es un país ubicado en el norte de África. Se encuentra separado del continente europeo por el estrecho de Gibraltar. </a:t>
            </a:r>
          </a:p>
        </p:txBody>
      </p:sp>
    </p:spTree>
    <p:extLst>
      <p:ext uri="{BB962C8B-B14F-4D97-AF65-F5344CB8AC3E}">
        <p14:creationId xmlns:p14="http://schemas.microsoft.com/office/powerpoint/2010/main" val="3501653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8A2225-4F9B-9C42-94B3-25D725FC6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14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9486" y="233247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Mapa de Marruecos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9486" y="3321917"/>
            <a:ext cx="7886700" cy="14856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La capital de Marruecos es Rabat, ubicada en el norte del país y con salida al océano atlántico. Los idiomas oficiales de Marruecos son el árabe y las lenguas beréberes(lenguas afroasiáticas), las cuales son habladas por aproximadamente el 40% de la población. </a:t>
            </a:r>
          </a:p>
        </p:txBody>
      </p:sp>
    </p:spTree>
    <p:extLst>
      <p:ext uri="{BB962C8B-B14F-4D97-AF65-F5344CB8AC3E}">
        <p14:creationId xmlns:p14="http://schemas.microsoft.com/office/powerpoint/2010/main" val="1990502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4FBE27F-1376-BD4F-B875-853CA6D1D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383"/>
            <a:ext cx="9144000" cy="533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80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504" y="23463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Bandera de Marruecos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2504" y="3335770"/>
            <a:ext cx="7886700" cy="10145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El color rojo de la bandeza representa los descendientes de Mahoma. La estrella verde es simboliza la vida, la salud y el conocimiento. Es verde por ser este el color tradicional del Islam. </a:t>
            </a:r>
          </a:p>
        </p:txBody>
      </p:sp>
    </p:spTree>
    <p:extLst>
      <p:ext uri="{BB962C8B-B14F-4D97-AF65-F5344CB8AC3E}">
        <p14:creationId xmlns:p14="http://schemas.microsoft.com/office/powerpoint/2010/main" val="2371776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5FC8603-BCA9-874F-9374-D7D3D052F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0105" y="20415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>
                <a:latin typeface="Century Gothic" panose="020B0502020202020204" pitchFamily="34" charset="0"/>
              </a:rPr>
              <a:t>Traje típico de Marruecos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072534"/>
            <a:ext cx="7886700" cy="11253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1800" dirty="0">
                <a:latin typeface="Century Gothic" panose="020B0502020202020204" pitchFamily="34" charset="0"/>
              </a:rPr>
              <a:t>Conocido como Djellaba, es la vestimenta común de los países del mundo árabe de África. Es utilizado por mujeres y hombres y consiste en una túnica holgada de tela delgada.</a:t>
            </a:r>
          </a:p>
        </p:txBody>
      </p:sp>
    </p:spTree>
    <p:extLst>
      <p:ext uri="{BB962C8B-B14F-4D97-AF65-F5344CB8AC3E}">
        <p14:creationId xmlns:p14="http://schemas.microsoft.com/office/powerpoint/2010/main" val="29181981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712</TotalTime>
  <Words>391</Words>
  <Application>Microsoft Macintosh PowerPoint</Application>
  <PresentationFormat>Presentación en pantalla (4:3)</PresentationFormat>
  <Paragraphs>34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Tema de Office</vt:lpstr>
      <vt:lpstr>Marruecos</vt:lpstr>
      <vt:lpstr>Presentación de PowerPoint</vt:lpstr>
      <vt:lpstr>Mapa de localización de Marruecos</vt:lpstr>
      <vt:lpstr>Presentación de PowerPoint</vt:lpstr>
      <vt:lpstr>Mapa de Marruecos</vt:lpstr>
      <vt:lpstr>Presentación de PowerPoint</vt:lpstr>
      <vt:lpstr>Bandera de Marruecos</vt:lpstr>
      <vt:lpstr>Presentación de PowerPoint</vt:lpstr>
      <vt:lpstr>Traje típico de Marruecos</vt:lpstr>
      <vt:lpstr>Presentación de PowerPoint</vt:lpstr>
      <vt:lpstr>La mezquita de Hassan II </vt:lpstr>
      <vt:lpstr>Presentación de PowerPoint</vt:lpstr>
      <vt:lpstr>Gastronomía marroquí </vt:lpstr>
      <vt:lpstr>Presentación de PowerPoint</vt:lpstr>
      <vt:lpstr>La ciudad azul de Chefchaouen o Chauen</vt:lpstr>
      <vt:lpstr>Presentación de PowerPoint</vt:lpstr>
      <vt:lpstr>León del atlas (Panthera leo leo)</vt:lpstr>
      <vt:lpstr>Presentación de PowerPoint</vt:lpstr>
      <vt:lpstr>Bab Mansour</vt:lpstr>
      <vt:lpstr>Presentación de PowerPoint</vt:lpstr>
      <vt:lpstr>Erg Chebbi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Marruecos</dc:title>
  <dc:creator>Pablo Ramírez Olivieri</dc:creator>
  <cp:lastModifiedBy>Ana Elisa R Guerra</cp:lastModifiedBy>
  <cp:revision>22</cp:revision>
  <dcterms:created xsi:type="dcterms:W3CDTF">2017-07-01T19:25:59Z</dcterms:created>
  <dcterms:modified xsi:type="dcterms:W3CDTF">2018-04-19T01:56:45Z</dcterms:modified>
</cp:coreProperties>
</file>